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288"/>
            <a:ext cx="12191998" cy="6857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59874" y="1195515"/>
            <a:ext cx="8666018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59874" y="3675190"/>
            <a:ext cx="8541326" cy="1655762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10414391" y="234030"/>
            <a:ext cx="1448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ISO:</a:t>
            </a:r>
          </a:p>
          <a:p>
            <a:r>
              <a:rPr lang="de-DE" sz="40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Datum           PV        Erstellt v.      Freigabe     Version</a:t>
            </a:r>
          </a:p>
          <a:p>
            <a:r>
              <a:rPr lang="de-DE" sz="400" baseline="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29.10.2015     BH        </a:t>
            </a:r>
            <a:r>
              <a:rPr lang="de-DE" sz="400" baseline="0" dirty="0" err="1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BH</a:t>
            </a:r>
            <a:r>
              <a:rPr lang="de-DE" sz="400" baseline="0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QMB           V01.00  </a:t>
            </a:r>
            <a:endParaRPr lang="de-AT" sz="400" dirty="0">
              <a:solidFill>
                <a:schemeClr val="bg1">
                  <a:lumMod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72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3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0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8400" y="6329152"/>
            <a:ext cx="1015200" cy="345600"/>
          </a:xfrm>
        </p:spPr>
        <p:txBody>
          <a:bodyPr/>
          <a:lstStyle>
            <a:lvl1pPr>
              <a:defRPr sz="1400"/>
            </a:lvl1pPr>
          </a:lstStyle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4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4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2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87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3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3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37"/>
            <a:ext cx="12192000" cy="6858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31902" y="6324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A59C8A7-55B6-49EE-8B5B-12C5A59FAC61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8851" y="5986250"/>
            <a:ext cx="1016479" cy="346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7C61642-AB47-4E38-A6CF-2281FAD3AC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40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bg1">
              <a:lumMod val="50000"/>
            </a:schemeClr>
          </a:solidFill>
          <a:latin typeface="Tahom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Agenda Meeting Wechselmanagement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08.Mai 2017</a:t>
            </a:r>
          </a:p>
          <a:p>
            <a:r>
              <a:rPr lang="en-GB" dirty="0" smtClean="0"/>
              <a:t>APCS Office, Wien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855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Vorgehensweise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Auf Basis der vorher geführten Diskussionen</a:t>
            </a:r>
          </a:p>
          <a:p>
            <a:r>
              <a:rPr lang="de-DE" dirty="0" smtClean="0"/>
              <a:t>Änderungen</a:t>
            </a:r>
          </a:p>
          <a:p>
            <a:pPr lvl="1"/>
            <a:r>
              <a:rPr lang="de-DE" dirty="0" smtClean="0"/>
              <a:t>Für Oktober 2017</a:t>
            </a:r>
          </a:p>
          <a:p>
            <a:pPr lvl="1"/>
            <a:r>
              <a:rPr lang="de-DE" dirty="0" smtClean="0"/>
              <a:t>Für weitere Termine (Rückabwicklung)</a:t>
            </a:r>
          </a:p>
          <a:p>
            <a:pPr lvl="1"/>
            <a:r>
              <a:rPr lang="de-DE" dirty="0" smtClean="0"/>
              <a:t>Konsultation zu welchen Themen</a:t>
            </a:r>
          </a:p>
          <a:p>
            <a:pPr lvl="1"/>
            <a:r>
              <a:rPr lang="de-DE" dirty="0" smtClean="0"/>
              <a:t>Neue Verordnung</a:t>
            </a:r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484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Vorstellungsrunde</a:t>
            </a:r>
            <a:endParaRPr lang="en-GB" dirty="0" smtClean="0"/>
          </a:p>
          <a:p>
            <a:r>
              <a:rPr lang="en-GB" dirty="0" err="1" smtClean="0"/>
              <a:t>Geplante</a:t>
            </a:r>
            <a:r>
              <a:rPr lang="en-GB" dirty="0" smtClean="0"/>
              <a:t> </a:t>
            </a:r>
            <a:r>
              <a:rPr lang="en-GB" dirty="0" err="1" smtClean="0"/>
              <a:t>Änderungen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</a:t>
            </a:r>
            <a:r>
              <a:rPr lang="en-GB" dirty="0" err="1" smtClean="0"/>
              <a:t>Oktober</a:t>
            </a:r>
            <a:r>
              <a:rPr lang="en-GB" dirty="0" smtClean="0"/>
              <a:t> 2017</a:t>
            </a:r>
          </a:p>
          <a:p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 smtClean="0"/>
              <a:t>Vertragsabschluss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Vollmachtverfahren</a:t>
            </a:r>
            <a:r>
              <a:rPr lang="en-GB" dirty="0" smtClean="0"/>
              <a:t> </a:t>
            </a:r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endParaRPr lang="en-GB" dirty="0" smtClean="0"/>
          </a:p>
          <a:p>
            <a:r>
              <a:rPr lang="de-DE" dirty="0" smtClean="0"/>
              <a:t>Rückabwicklungsprozess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Kein</a:t>
            </a:r>
            <a:r>
              <a:rPr lang="en-GB" dirty="0" smtClean="0"/>
              <a:t>) </a:t>
            </a:r>
            <a:r>
              <a:rPr lang="en-GB" dirty="0" err="1" smtClean="0"/>
              <a:t>Storno</a:t>
            </a:r>
            <a:r>
              <a:rPr lang="en-GB" dirty="0" smtClean="0"/>
              <a:t> </a:t>
            </a:r>
            <a:r>
              <a:rPr lang="en-GB" dirty="0" err="1" smtClean="0"/>
              <a:t>aus</a:t>
            </a:r>
            <a:r>
              <a:rPr lang="en-GB" dirty="0" smtClean="0"/>
              <a:t> </a:t>
            </a:r>
            <a:r>
              <a:rPr lang="en-GB" dirty="0" err="1" smtClean="0"/>
              <a:t>Netzbetreibersicht</a:t>
            </a:r>
            <a:endParaRPr lang="en-GB" dirty="0" smtClean="0"/>
          </a:p>
          <a:p>
            <a:r>
              <a:rPr lang="en-GB" dirty="0" err="1" smtClean="0"/>
              <a:t>Suchlogik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Zählernummer</a:t>
            </a:r>
            <a:endParaRPr lang="en-GB" dirty="0" smtClean="0"/>
          </a:p>
          <a:p>
            <a:r>
              <a:rPr lang="en-GB" dirty="0" err="1" smtClean="0"/>
              <a:t>Neue</a:t>
            </a:r>
            <a:r>
              <a:rPr lang="en-GB" dirty="0" smtClean="0"/>
              <a:t> </a:t>
            </a:r>
            <a:r>
              <a:rPr lang="en-GB" dirty="0" err="1" smtClean="0"/>
              <a:t>Verordnung</a:t>
            </a:r>
            <a:r>
              <a:rPr lang="en-GB" dirty="0" smtClean="0"/>
              <a:t>?</a:t>
            </a:r>
          </a:p>
          <a:p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86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Geplante</a:t>
            </a:r>
            <a:r>
              <a:rPr lang="en-GB" dirty="0" smtClean="0"/>
              <a:t> </a:t>
            </a:r>
            <a:r>
              <a:rPr lang="en-GB" dirty="0" err="1" smtClean="0"/>
              <a:t>Änderungen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</a:t>
            </a:r>
            <a:r>
              <a:rPr lang="en-GB" dirty="0" err="1" smtClean="0"/>
              <a:t>Oktober</a:t>
            </a:r>
            <a:r>
              <a:rPr lang="en-GB" dirty="0" smtClean="0"/>
              <a:t> 2017 (APCS)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Vorlage</a:t>
            </a:r>
            <a:r>
              <a:rPr lang="en-GB" dirty="0" smtClean="0"/>
              <a:t> APCS </a:t>
            </a:r>
            <a:r>
              <a:rPr lang="en-GB" dirty="0" err="1" smtClean="0"/>
              <a:t>Dokument</a:t>
            </a:r>
            <a:endParaRPr lang="en-GB" dirty="0" smtClean="0"/>
          </a:p>
          <a:p>
            <a:r>
              <a:rPr lang="en-GB" dirty="0" smtClean="0"/>
              <a:t>Auf Basis von OE </a:t>
            </a:r>
            <a:r>
              <a:rPr lang="en-GB" dirty="0" err="1" smtClean="0"/>
              <a:t>Terminen</a:t>
            </a:r>
            <a:r>
              <a:rPr lang="en-GB" dirty="0" smtClean="0"/>
              <a:t> und </a:t>
            </a:r>
            <a:r>
              <a:rPr lang="en-GB" dirty="0" err="1" smtClean="0"/>
              <a:t>Konsultation</a:t>
            </a:r>
            <a:endParaRPr lang="en-GB" dirty="0" smtClean="0"/>
          </a:p>
          <a:p>
            <a:pPr lvl="1"/>
            <a:r>
              <a:rPr lang="en-GB" dirty="0" err="1" smtClean="0"/>
              <a:t>Schemaänderungen</a:t>
            </a:r>
            <a:r>
              <a:rPr lang="en-GB" dirty="0" smtClean="0"/>
              <a:t> (know Bugs)</a:t>
            </a:r>
          </a:p>
          <a:p>
            <a:pPr lvl="1"/>
            <a:r>
              <a:rPr lang="en-GB" dirty="0" err="1" smtClean="0"/>
              <a:t>Bindungstermin</a:t>
            </a:r>
            <a:r>
              <a:rPr lang="en-GB" dirty="0" smtClean="0"/>
              <a:t> Wechsel</a:t>
            </a:r>
          </a:p>
          <a:p>
            <a:pPr lvl="1"/>
            <a:r>
              <a:rPr lang="en-GB" dirty="0" err="1" smtClean="0"/>
              <a:t>Zusatzfeld</a:t>
            </a:r>
            <a:r>
              <a:rPr lang="en-GB" dirty="0" smtClean="0"/>
              <a:t> </a:t>
            </a:r>
            <a:r>
              <a:rPr lang="en-GB" dirty="0" err="1" smtClean="0"/>
              <a:t>Adresse</a:t>
            </a:r>
            <a:endParaRPr lang="en-GB" dirty="0" smtClean="0"/>
          </a:p>
          <a:p>
            <a:pPr lvl="1"/>
            <a:r>
              <a:rPr lang="en-GB" dirty="0" err="1" smtClean="0"/>
              <a:t>Erweiterte</a:t>
            </a:r>
            <a:r>
              <a:rPr lang="en-GB" dirty="0" smtClean="0"/>
              <a:t> </a:t>
            </a:r>
            <a:r>
              <a:rPr lang="en-GB" dirty="0" err="1" smtClean="0"/>
              <a:t>Suchlogik</a:t>
            </a:r>
            <a:r>
              <a:rPr lang="en-GB" dirty="0" smtClean="0"/>
              <a:t> (ECA </a:t>
            </a:r>
            <a:r>
              <a:rPr lang="en-GB" dirty="0" err="1" smtClean="0"/>
              <a:t>Sicht</a:t>
            </a:r>
            <a:r>
              <a:rPr lang="en-GB" dirty="0" smtClean="0"/>
              <a:t>??)</a:t>
            </a:r>
          </a:p>
          <a:p>
            <a:pPr lvl="1"/>
            <a:r>
              <a:rPr lang="en-GB" dirty="0" err="1" smtClean="0"/>
              <a:t>Kundenprognose</a:t>
            </a:r>
            <a:endParaRPr lang="en-GB" dirty="0" smtClean="0"/>
          </a:p>
          <a:p>
            <a:pPr lvl="1"/>
            <a:r>
              <a:rPr lang="en-GB" dirty="0" err="1" smtClean="0"/>
              <a:t>Kennzeichnung</a:t>
            </a:r>
            <a:r>
              <a:rPr lang="en-GB" dirty="0" smtClean="0"/>
              <a:t> </a:t>
            </a:r>
            <a:r>
              <a:rPr lang="en-GB" dirty="0" err="1" smtClean="0"/>
              <a:t>Verlassenschaft</a:t>
            </a:r>
            <a:r>
              <a:rPr lang="en-GB" dirty="0" smtClean="0"/>
              <a:t>/</a:t>
            </a:r>
            <a:r>
              <a:rPr lang="en-GB" dirty="0" err="1" smtClean="0"/>
              <a:t>Insolvenz</a:t>
            </a:r>
            <a:endParaRPr lang="en-GB" dirty="0" smtClean="0"/>
          </a:p>
          <a:p>
            <a:pPr lvl="1"/>
            <a:r>
              <a:rPr lang="en-GB" dirty="0" smtClean="0"/>
              <a:t>Response Codes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67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Telefonischer</a:t>
            </a:r>
            <a:r>
              <a:rPr lang="en-GB" dirty="0" smtClean="0"/>
              <a:t> </a:t>
            </a:r>
            <a:r>
              <a:rPr lang="en-GB" dirty="0" err="1" smtClean="0"/>
              <a:t>Vertragsabschluss</a:t>
            </a:r>
            <a:r>
              <a:rPr lang="en-GB" dirty="0" smtClean="0"/>
              <a:t> (APCS/OE/ECA)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Konsultation</a:t>
            </a:r>
            <a:r>
              <a:rPr lang="en-GB" dirty="0" smtClean="0"/>
              <a:t> und </a:t>
            </a:r>
            <a:r>
              <a:rPr lang="en-GB" dirty="0" err="1" smtClean="0"/>
              <a:t>Rückmeldungen</a:t>
            </a:r>
            <a:endParaRPr lang="en-GB" dirty="0" smtClean="0"/>
          </a:p>
          <a:p>
            <a:r>
              <a:rPr lang="en-GB" dirty="0" smtClean="0"/>
              <a:t>Definition und </a:t>
            </a:r>
            <a:r>
              <a:rPr lang="en-GB" dirty="0" err="1" smtClean="0"/>
              <a:t>Klarstellungen</a:t>
            </a:r>
            <a:r>
              <a:rPr lang="en-GB" dirty="0" smtClean="0"/>
              <a:t> </a:t>
            </a:r>
            <a:r>
              <a:rPr lang="en-GB" dirty="0" err="1" smtClean="0"/>
              <a:t>notwendig</a:t>
            </a:r>
            <a:endParaRPr lang="en-GB" dirty="0" smtClean="0"/>
          </a:p>
          <a:p>
            <a:r>
              <a:rPr lang="en-GB" dirty="0" smtClean="0"/>
              <a:t>Mail von OE </a:t>
            </a:r>
            <a:r>
              <a:rPr lang="en-GB" dirty="0" err="1" smtClean="0"/>
              <a:t>bzw</a:t>
            </a:r>
            <a:r>
              <a:rPr lang="en-GB" dirty="0" smtClean="0"/>
              <a:t>. </a:t>
            </a:r>
            <a:r>
              <a:rPr lang="en-GB" dirty="0" err="1" smtClean="0"/>
              <a:t>Haunschild</a:t>
            </a:r>
            <a:r>
              <a:rPr lang="en-GB" dirty="0" smtClean="0"/>
              <a:t> </a:t>
            </a:r>
            <a:r>
              <a:rPr lang="en-GB" dirty="0" err="1" smtClean="0"/>
              <a:t>vom</a:t>
            </a:r>
            <a:r>
              <a:rPr lang="en-GB" dirty="0" smtClean="0"/>
              <a:t> 24.4. 09:51</a:t>
            </a:r>
          </a:p>
          <a:p>
            <a:r>
              <a:rPr lang="en-GB" dirty="0" err="1" smtClean="0"/>
              <a:t>Über</a:t>
            </a:r>
            <a:r>
              <a:rPr lang="en-GB" dirty="0" smtClean="0"/>
              <a:t> </a:t>
            </a:r>
            <a:r>
              <a:rPr lang="en-GB" dirty="0" err="1" smtClean="0"/>
              <a:t>technische</a:t>
            </a:r>
            <a:r>
              <a:rPr lang="en-GB" dirty="0" smtClean="0"/>
              <a:t> </a:t>
            </a:r>
            <a:r>
              <a:rPr lang="en-GB" dirty="0" err="1" smtClean="0"/>
              <a:t>Spezifikation</a:t>
            </a:r>
            <a:r>
              <a:rPr lang="en-GB" dirty="0" smtClean="0"/>
              <a:t> </a:t>
            </a:r>
            <a:r>
              <a:rPr lang="en-GB" dirty="0" err="1" smtClean="0"/>
              <a:t>oder</a:t>
            </a:r>
            <a:r>
              <a:rPr lang="en-GB" dirty="0" smtClean="0"/>
              <a:t> </a:t>
            </a:r>
            <a:r>
              <a:rPr lang="en-GB" dirty="0" err="1" smtClean="0"/>
              <a:t>doch</a:t>
            </a:r>
            <a:r>
              <a:rPr lang="en-GB" dirty="0" smtClean="0"/>
              <a:t> VO (</a:t>
            </a:r>
            <a:r>
              <a:rPr lang="en-GB" dirty="0" err="1" smtClean="0"/>
              <a:t>Sicht</a:t>
            </a:r>
            <a:r>
              <a:rPr lang="en-GB" dirty="0" smtClean="0"/>
              <a:t> von ECA??)</a:t>
            </a:r>
          </a:p>
          <a:p>
            <a:r>
              <a:rPr lang="en-GB" dirty="0" err="1" smtClean="0"/>
              <a:t>Diskussion</a:t>
            </a:r>
            <a:r>
              <a:rPr lang="en-GB" dirty="0" smtClean="0"/>
              <a:t> und </a:t>
            </a:r>
            <a:r>
              <a:rPr lang="en-GB" dirty="0" err="1" smtClean="0"/>
              <a:t>Beschluss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055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Vollmachtverfahren</a:t>
            </a:r>
            <a:r>
              <a:rPr lang="en-GB" dirty="0" smtClean="0"/>
              <a:t> </a:t>
            </a:r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r>
              <a:rPr lang="en-GB" dirty="0" smtClean="0"/>
              <a:t> (APCS/Scheichl)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Klare Definition der Vollmachtverfahrensanwendung (verpflichtete Übermittlung von Vollmachtdokumenten – Input Scheichl</a:t>
            </a:r>
            <a:r>
              <a:rPr lang="de-DE" dirty="0" smtClean="0"/>
              <a:t>)</a:t>
            </a:r>
          </a:p>
          <a:p>
            <a:r>
              <a:rPr lang="de-DE" dirty="0" smtClean="0"/>
              <a:t>Anforderungen an die Glaubhaftmachung (Scheichl)</a:t>
            </a:r>
            <a:endParaRPr lang="de-DE" dirty="0" smtClean="0"/>
          </a:p>
          <a:p>
            <a:r>
              <a:rPr lang="de-DE" dirty="0" smtClean="0"/>
              <a:t>Bericht APCS über bisherige Diskussion</a:t>
            </a:r>
          </a:p>
          <a:p>
            <a:pPr lvl="1"/>
            <a:r>
              <a:rPr lang="de-DE" dirty="0" smtClean="0"/>
              <a:t>OE Besprechung</a:t>
            </a:r>
          </a:p>
          <a:p>
            <a:pPr lvl="1"/>
            <a:r>
              <a:rPr lang="de-DE" dirty="0" smtClean="0"/>
              <a:t>Konsultation APCS</a:t>
            </a:r>
          </a:p>
          <a:p>
            <a:pPr lvl="1"/>
            <a:r>
              <a:rPr lang="de-DE" dirty="0" smtClean="0"/>
              <a:t>Widersprüchlichkeiten</a:t>
            </a:r>
          </a:p>
          <a:p>
            <a:r>
              <a:rPr lang="de-DE" dirty="0" smtClean="0"/>
              <a:t>Streichung schriftliche Vollmacht ohne Scan</a:t>
            </a:r>
          </a:p>
          <a:p>
            <a:r>
              <a:rPr lang="de-DE" dirty="0" smtClean="0"/>
              <a:t>Streichung individuelles Verfahren</a:t>
            </a:r>
          </a:p>
          <a:p>
            <a:r>
              <a:rPr lang="de-DE" dirty="0" smtClean="0"/>
              <a:t>Laufende Anpassung </a:t>
            </a:r>
            <a:r>
              <a:rPr lang="de-DE" dirty="0" smtClean="0"/>
              <a:t>der Vollmachtverfahren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7112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Rückabwicklungsprozess</a:t>
            </a:r>
            <a:r>
              <a:rPr lang="en-GB" dirty="0" smtClean="0"/>
              <a:t> (OE)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Vorstellung</a:t>
            </a:r>
            <a:r>
              <a:rPr lang="en-GB" dirty="0" smtClean="0"/>
              <a:t> </a:t>
            </a:r>
            <a:r>
              <a:rPr lang="en-GB" dirty="0" err="1" smtClean="0"/>
              <a:t>seitens</a:t>
            </a:r>
            <a:r>
              <a:rPr lang="en-GB" dirty="0" smtClean="0"/>
              <a:t> OE auf Basis </a:t>
            </a:r>
            <a:r>
              <a:rPr lang="en-GB" dirty="0" err="1" smtClean="0"/>
              <a:t>Dokument</a:t>
            </a:r>
            <a:r>
              <a:rPr lang="en-GB" dirty="0" smtClean="0"/>
              <a:t> von APCS</a:t>
            </a:r>
          </a:p>
          <a:p>
            <a:pPr lvl="1"/>
            <a:r>
              <a:rPr lang="en-GB" dirty="0" err="1" smtClean="0"/>
              <a:t>Rückabwicklung</a:t>
            </a:r>
            <a:r>
              <a:rPr lang="en-GB" dirty="0" smtClean="0"/>
              <a:t> </a:t>
            </a:r>
            <a:r>
              <a:rPr lang="en-GB" dirty="0" err="1" smtClean="0"/>
              <a:t>aufgrund</a:t>
            </a:r>
            <a:r>
              <a:rPr lang="en-GB" dirty="0" smtClean="0"/>
              <a:t> </a:t>
            </a:r>
            <a:r>
              <a:rPr lang="en-GB" dirty="0" err="1" smtClean="0"/>
              <a:t>Fehler</a:t>
            </a:r>
            <a:r>
              <a:rPr lang="en-GB" dirty="0" smtClean="0"/>
              <a:t> (ANM und ABM)</a:t>
            </a:r>
          </a:p>
          <a:p>
            <a:pPr lvl="1"/>
            <a:r>
              <a:rPr lang="en-GB" dirty="0" err="1" smtClean="0"/>
              <a:t>Rücktritt</a:t>
            </a:r>
            <a:r>
              <a:rPr lang="en-GB" dirty="0" smtClean="0"/>
              <a:t> </a:t>
            </a:r>
            <a:r>
              <a:rPr lang="en-GB" dirty="0" err="1" smtClean="0"/>
              <a:t>vom</a:t>
            </a:r>
            <a:r>
              <a:rPr lang="en-GB" dirty="0" smtClean="0"/>
              <a:t> </a:t>
            </a:r>
            <a:r>
              <a:rPr lang="en-GB" dirty="0" err="1" smtClean="0"/>
              <a:t>Kunden</a:t>
            </a:r>
            <a:r>
              <a:rPr lang="en-GB" dirty="0" smtClean="0"/>
              <a:t> (ANM)</a:t>
            </a:r>
          </a:p>
          <a:p>
            <a:r>
              <a:rPr lang="en-GB" dirty="0" err="1" smtClean="0"/>
              <a:t>Diskussion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err="1" smtClean="0"/>
              <a:t>Weitere</a:t>
            </a:r>
            <a:r>
              <a:rPr lang="en-GB" dirty="0" smtClean="0"/>
              <a:t> </a:t>
            </a:r>
            <a:r>
              <a:rPr lang="en-GB" dirty="0" err="1" smtClean="0"/>
              <a:t>Vorgehensweise</a:t>
            </a:r>
            <a:r>
              <a:rPr lang="en-GB" dirty="0" smtClean="0"/>
              <a:t> (</a:t>
            </a:r>
            <a:r>
              <a:rPr lang="en-GB" dirty="0" err="1" smtClean="0"/>
              <a:t>Konsultation</a:t>
            </a:r>
            <a:r>
              <a:rPr lang="en-GB" dirty="0" smtClean="0"/>
              <a:t>/</a:t>
            </a:r>
            <a:r>
              <a:rPr lang="en-GB" dirty="0" err="1" smtClean="0"/>
              <a:t>Beschluss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err="1" smtClean="0"/>
              <a:t>Implementierungszeitpunkt</a:t>
            </a:r>
            <a:r>
              <a:rPr lang="en-GB" dirty="0" smtClean="0"/>
              <a:t> </a:t>
            </a:r>
            <a:r>
              <a:rPr lang="en-GB" dirty="0" err="1" smtClean="0"/>
              <a:t>festlegen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 smtClean="0"/>
              <a:t>Plan?)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6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</a:t>
            </a:r>
            <a:r>
              <a:rPr lang="en-GB" dirty="0" err="1" smtClean="0"/>
              <a:t>Kein</a:t>
            </a:r>
            <a:r>
              <a:rPr lang="en-GB" dirty="0" smtClean="0"/>
              <a:t>) </a:t>
            </a:r>
            <a:r>
              <a:rPr lang="en-GB" dirty="0" err="1" smtClean="0"/>
              <a:t>Storno</a:t>
            </a:r>
            <a:r>
              <a:rPr lang="en-GB" dirty="0" smtClean="0"/>
              <a:t> </a:t>
            </a:r>
            <a:r>
              <a:rPr lang="en-GB" dirty="0" err="1" smtClean="0"/>
              <a:t>aus</a:t>
            </a:r>
            <a:r>
              <a:rPr lang="en-GB" dirty="0" smtClean="0"/>
              <a:t> </a:t>
            </a:r>
            <a:r>
              <a:rPr lang="en-GB" dirty="0" err="1" smtClean="0"/>
              <a:t>Netzbetreibersicht</a:t>
            </a:r>
            <a:r>
              <a:rPr lang="en-GB" dirty="0" smtClean="0"/>
              <a:t> </a:t>
            </a:r>
            <a:r>
              <a:rPr lang="en-GB" dirty="0" smtClean="0"/>
              <a:t>(ECA/OE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Einleitende </a:t>
            </a:r>
            <a:r>
              <a:rPr lang="de-AT" dirty="0"/>
              <a:t>Erklärung: Aufforderung der ECA zur Storno durch </a:t>
            </a:r>
            <a:r>
              <a:rPr lang="de-AT" dirty="0" smtClean="0"/>
              <a:t>NB (</a:t>
            </a:r>
            <a:r>
              <a:rPr lang="en-GB" dirty="0" err="1" smtClean="0"/>
              <a:t>Schreiben</a:t>
            </a:r>
            <a:r>
              <a:rPr lang="en-GB" dirty="0" smtClean="0"/>
              <a:t> </a:t>
            </a:r>
            <a:r>
              <a:rPr lang="en-GB" dirty="0" err="1" smtClean="0"/>
              <a:t>vom</a:t>
            </a:r>
            <a:r>
              <a:rPr lang="en-GB" dirty="0" smtClean="0"/>
              <a:t> 08.03.)</a:t>
            </a:r>
          </a:p>
          <a:p>
            <a:r>
              <a:rPr lang="en-GB" dirty="0" err="1" smtClean="0"/>
              <a:t>Standpunkt</a:t>
            </a:r>
            <a:r>
              <a:rPr lang="en-GB" dirty="0" smtClean="0"/>
              <a:t> </a:t>
            </a:r>
            <a:r>
              <a:rPr lang="en-GB" dirty="0" err="1" smtClean="0"/>
              <a:t>Netzbetreiber</a:t>
            </a:r>
            <a:r>
              <a:rPr lang="en-GB" dirty="0" smtClean="0"/>
              <a:t>, </a:t>
            </a:r>
            <a:r>
              <a:rPr lang="en-GB" dirty="0" err="1" smtClean="0"/>
              <a:t>Lieferanten</a:t>
            </a:r>
            <a:endParaRPr lang="en-GB" dirty="0" smtClean="0"/>
          </a:p>
          <a:p>
            <a:r>
              <a:rPr lang="en-GB" dirty="0" err="1" smtClean="0"/>
              <a:t>Standpunkt</a:t>
            </a:r>
            <a:r>
              <a:rPr lang="en-GB" dirty="0" smtClean="0"/>
              <a:t> ECA</a:t>
            </a:r>
          </a:p>
          <a:p>
            <a:r>
              <a:rPr lang="en-GB" dirty="0" err="1" smtClean="0"/>
              <a:t>Anpassung</a:t>
            </a:r>
            <a:r>
              <a:rPr lang="en-GB" dirty="0" smtClean="0"/>
              <a:t> der </a:t>
            </a:r>
            <a:r>
              <a:rPr lang="en-GB" dirty="0" err="1" smtClean="0"/>
              <a:t>technischen</a:t>
            </a:r>
            <a:r>
              <a:rPr lang="en-GB" dirty="0" smtClean="0"/>
              <a:t> </a:t>
            </a:r>
            <a:r>
              <a:rPr lang="en-GB" dirty="0" err="1" smtClean="0"/>
              <a:t>Dokumentation</a:t>
            </a:r>
            <a:endParaRPr lang="en-GB" dirty="0" smtClean="0"/>
          </a:p>
          <a:p>
            <a:pPr lvl="1"/>
            <a:r>
              <a:rPr lang="en-GB" dirty="0" err="1" smtClean="0"/>
              <a:t>Rechtlicher</a:t>
            </a:r>
            <a:r>
              <a:rPr lang="en-GB" dirty="0" smtClean="0"/>
              <a:t> </a:t>
            </a:r>
            <a:r>
              <a:rPr lang="en-GB" dirty="0" err="1" smtClean="0"/>
              <a:t>Hinweis</a:t>
            </a:r>
            <a:r>
              <a:rPr lang="en-GB" dirty="0" smtClean="0"/>
              <a:t> auf §1299 ABGB</a:t>
            </a:r>
          </a:p>
          <a:p>
            <a:pPr lvl="1"/>
            <a:r>
              <a:rPr lang="en-GB" dirty="0" err="1" smtClean="0"/>
              <a:t>Fristanpassung</a:t>
            </a:r>
            <a:r>
              <a:rPr lang="en-GB" dirty="0" smtClean="0"/>
              <a:t> </a:t>
            </a:r>
            <a:r>
              <a:rPr lang="en-GB" dirty="0" err="1" smtClean="0"/>
              <a:t>im</a:t>
            </a:r>
            <a:r>
              <a:rPr lang="en-GB" dirty="0" smtClean="0"/>
              <a:t> Wechsel </a:t>
            </a:r>
            <a:r>
              <a:rPr lang="de-AT" dirty="0"/>
              <a:t>/ Verkürzung der Stornofrist auf 1 </a:t>
            </a:r>
            <a:r>
              <a:rPr lang="de-AT" dirty="0" smtClean="0"/>
              <a:t>Tag</a:t>
            </a:r>
          </a:p>
          <a:p>
            <a:pPr lvl="1"/>
            <a:r>
              <a:rPr lang="en-GB" dirty="0" err="1" smtClean="0"/>
              <a:t>Neuer</a:t>
            </a:r>
            <a:r>
              <a:rPr lang="en-GB" dirty="0" smtClean="0"/>
              <a:t> </a:t>
            </a:r>
            <a:r>
              <a:rPr lang="en-GB" dirty="0" smtClean="0"/>
              <a:t>Response Code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545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Suchlogik mit Zählernummer (OE)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Anpassung der Suchlogik auf Zählernummer und XX</a:t>
            </a:r>
          </a:p>
          <a:p>
            <a:r>
              <a:rPr lang="de-DE" dirty="0" smtClean="0"/>
              <a:t>Verpflichtung oder Optional?</a:t>
            </a:r>
          </a:p>
          <a:p>
            <a:r>
              <a:rPr lang="de-DE" dirty="0" smtClean="0"/>
              <a:t>Änderung </a:t>
            </a:r>
            <a:r>
              <a:rPr lang="de-DE" dirty="0"/>
              <a:t>technische Dokumentation </a:t>
            </a:r>
            <a:r>
              <a:rPr lang="de-DE" dirty="0" smtClean="0"/>
              <a:t>oder der </a:t>
            </a:r>
            <a:r>
              <a:rPr lang="de-DE" dirty="0" smtClean="0"/>
              <a:t>Verordnung</a:t>
            </a:r>
            <a:endParaRPr lang="de-DE" dirty="0" smtClean="0"/>
          </a:p>
          <a:p>
            <a:r>
              <a:rPr lang="de-DE" dirty="0" smtClean="0"/>
              <a:t>Diskussion</a:t>
            </a:r>
            <a:endParaRPr lang="de-DE" dirty="0" smtClean="0"/>
          </a:p>
          <a:p>
            <a:r>
              <a:rPr lang="de-DE" dirty="0" smtClean="0"/>
              <a:t>Beschluss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86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 Verordnung (ECA)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Letzte Wechsel VO vom Juni 2014</a:t>
            </a:r>
          </a:p>
          <a:p>
            <a:r>
              <a:rPr lang="de-DE" dirty="0" smtClean="0"/>
              <a:t>Änderungsbedarf vorhanden</a:t>
            </a:r>
          </a:p>
          <a:p>
            <a:r>
              <a:rPr lang="de-DE" dirty="0" smtClean="0"/>
              <a:t>Bis dato über technische Dokumentation</a:t>
            </a:r>
          </a:p>
          <a:p>
            <a:r>
              <a:rPr lang="de-DE" dirty="0" smtClean="0"/>
              <a:t>Verpflichtung auf höherer Ebene (VO) notwendig für Marktteilnehmerakzeptanz</a:t>
            </a:r>
          </a:p>
          <a:p>
            <a:r>
              <a:rPr lang="de-DE" dirty="0" smtClean="0"/>
              <a:t>Zeithorizont</a:t>
            </a:r>
          </a:p>
          <a:p>
            <a:r>
              <a:rPr lang="de-DE" dirty="0" smtClean="0"/>
              <a:t>Unterstützung seitens ECA für diesen Schritt</a:t>
            </a:r>
          </a:p>
        </p:txBody>
      </p:sp>
    </p:spTree>
    <p:extLst>
      <p:ext uri="{BB962C8B-B14F-4D97-AF65-F5344CB8AC3E}">
        <p14:creationId xmlns:p14="http://schemas.microsoft.com/office/powerpoint/2010/main" val="293445386"/>
      </p:ext>
    </p:extLst>
  </p:cSld>
  <p:clrMapOvr>
    <a:masterClrMapping/>
  </p:clrMapOvr>
</p:sld>
</file>

<file path=ppt/theme/theme1.xml><?xml version="1.0" encoding="utf-8"?>
<a:theme xmlns:a="http://schemas.openxmlformats.org/drawingml/2006/main" name="Energylink_16x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2">
      <a:majorFont>
        <a:latin typeface="Calibri Ligh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ergylink_16x9" id="{33762644-E4AD-4D67-9F83-ED56E79AD851}" vid="{C3B7D9F2-4BBA-4623-B907-B4C2811BF3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Energylink_16x9</Template>
  <TotalTime>0</TotalTime>
  <Words>332</Words>
  <Application>Microsoft Office PowerPoint</Application>
  <PresentationFormat>Breitbild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Tahoma</vt:lpstr>
      <vt:lpstr>Energylink_16x9</vt:lpstr>
      <vt:lpstr>Agenda Meeting Wechselmanagement</vt:lpstr>
      <vt:lpstr>Agenda</vt:lpstr>
      <vt:lpstr>Geplante Änderungen für Oktober 2017 (APCS)</vt:lpstr>
      <vt:lpstr>Telefonischer Vertragsabschluss (APCS/OE/ECA)</vt:lpstr>
      <vt:lpstr>Vollmachtverfahren weitere Vorgehensweise (APCS/Scheichl)</vt:lpstr>
      <vt:lpstr>Rückabwicklungsprozess (OE)</vt:lpstr>
      <vt:lpstr>(Kein) Storno aus Netzbetreibersicht (ECA/OE)</vt:lpstr>
      <vt:lpstr>Suchlogik mit Zählernummer (OE)</vt:lpstr>
      <vt:lpstr>Neue Verordnung (ECA)</vt:lpstr>
      <vt:lpstr>Weitere Vorgehensweise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Meeting 08.05</dc:title>
  <dc:creator>Wolf Andreas</dc:creator>
  <cp:lastModifiedBy>Wolf Andreas</cp:lastModifiedBy>
  <cp:revision>20</cp:revision>
  <dcterms:created xsi:type="dcterms:W3CDTF">2017-04-24T09:11:19Z</dcterms:created>
  <dcterms:modified xsi:type="dcterms:W3CDTF">2017-05-03T12:00:31Z</dcterms:modified>
</cp:coreProperties>
</file>